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dz" initials="m" lastIdx="1" clrIdx="0">
    <p:extLst>
      <p:ext uri="{19B8F6BF-5375-455C-9EA6-DF929625EA0E}">
        <p15:presenceInfo xmlns:p15="http://schemas.microsoft.com/office/powerpoint/2012/main" xmlns="" userId="mird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8T13:18:03.288" idx="1">
    <p:pos x="10" y="10"/>
    <p:text/>
    <p:extLst>
      <p:ext uri="{C676402C-5697-4E1C-873F-D02D1690AC5C}">
        <p15:threadingInfo xmlns:p15="http://schemas.microsoft.com/office/powerpoint/2012/main" xmlns="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A8A53-42BD-4B9C-B293-7E9A53003CB6}" type="datetimeFigureOut">
              <a:rPr lang="sr-Latn-RS" smtClean="0"/>
              <a:t>29.3.2020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ED80C-3475-4390-8FB3-6976A007503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4751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B8D3-1207-420D-B6BD-FACCA9F9B727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7A48-16E6-49A4-AC65-E3A3DC32C98D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A78A-7E4B-40DC-B3CC-D38CADD7D888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F0FF-5797-4C09-9B69-42AB6F443106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C087-37AC-49D2-98E4-986E75A356C5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7444-8BA0-40DA-A945-466AA6B04978}" type="datetime1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E02F-1093-4585-96E4-024EF64EDBC3}" type="datetime1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75EA-CC45-41B5-8689-89000169D4DC}" type="datetime1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44B48-43C5-452A-B9A3-D37C3A43B5E3}" type="datetime1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95D6-C7F8-4EC0-AF54-8E0A11B82533}" type="datetime1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RS"/>
              <a:t>Kliknite na ikonu da dodate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41B8-4CAA-4913-B46D-FC5B64513F3D}" type="datetime1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696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7543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810DD-8113-4293-ACEF-4DAF8DB3A6E1}" type="datetime1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80050-59D3-4DF7-90E7-AE9E90DF89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speciparecideci.wordpress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0_c0ZzZfC8c&amp;feature=emb_log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9632" y="188640"/>
            <a:ext cx="6280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5400" b="1" dirty="0"/>
              <a:t>ВОДА У ПРИРОДИ НЕПРЕСТАНО КРУЖИ</a:t>
            </a:r>
            <a:endParaRPr lang="en-US" sz="5400" b="1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38C8950-F733-47A2-9D58-D718EA8AA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5057775" cy="3457575"/>
          </a:xfrm>
          <a:prstGeom prst="rect">
            <a:avLst/>
          </a:prstGeom>
        </p:spPr>
      </p:pic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E6C25FBC-7A3B-4FB6-9671-A7F3B99A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2" name="click.wav"/>
          </p:stSnd>
        </p:sndAc>
      </p:transition>
    </mc:Choice>
    <mc:Fallback xmlns="">
      <p:transition spd="slow">
        <p:diamond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ИЗВОР МАТЕРИЈАЛА И ИДЕЈА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/>
          </a:p>
          <a:p>
            <a:r>
              <a:rPr lang="sr-Cyrl-RS" sz="3000" dirty="0">
                <a:hlinkClick r:id="rId2"/>
              </a:rPr>
              <a:t>Испеци па реци деци</a:t>
            </a:r>
            <a:endParaRPr lang="sr-Cyrl-RS" sz="3000" dirty="0"/>
          </a:p>
          <a:p>
            <a:endParaRPr lang="sr-Cyrl-RS" sz="3000" dirty="0"/>
          </a:p>
          <a:p>
            <a:r>
              <a:rPr lang="sr-Cyrl-RS" sz="3000" dirty="0"/>
              <a:t>Слике са интернета</a:t>
            </a:r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У ОВОЈ ЛЕКЦИЈИ ЋЕШ ОБНОВИТИ: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r>
              <a:rPr lang="sr-Cyrl-RS" sz="3000" dirty="0"/>
              <a:t>Како настаје облак?</a:t>
            </a:r>
            <a:endParaRPr lang="en-US" sz="3000" dirty="0"/>
          </a:p>
          <a:p>
            <a:r>
              <a:rPr lang="sr-Cyrl-RS" sz="3000" dirty="0"/>
              <a:t>Због чега вода испарава?</a:t>
            </a:r>
            <a:endParaRPr lang="en-US" sz="3000" dirty="0"/>
          </a:p>
          <a:p>
            <a:r>
              <a:rPr lang="sr-Cyrl-RS" sz="3000" dirty="0"/>
              <a:t>Зашто лети вода брже испарава него зими?</a:t>
            </a:r>
            <a:endParaRPr lang="en-US" sz="3000" dirty="0"/>
          </a:p>
          <a:p>
            <a:r>
              <a:rPr lang="sr-Cyrl-RS" sz="3000" dirty="0"/>
              <a:t>Шта је кружење воде у природи? (Сетите се лекције о материјалима и повратних промена воде.)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FB3AA5D8-4F8F-45FE-942C-3B399150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4B827CD-76F6-4243-BF9D-A488CC7D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70013"/>
            <a:ext cx="1296144" cy="129614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3F9DEE4-DE6B-4183-954A-855D70322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73" y="4437112"/>
            <a:ext cx="3200400" cy="142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886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/>
              <a:t>Због чега вода испарава? Када вода испарава брже?</a:t>
            </a:r>
            <a:endParaRPr lang="en-US" sz="2400" b="1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E6C25FBC-7A3B-4FB6-9671-A7F3B99A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40A3BA5-7305-45F4-8ADD-209C49A0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" y="908720"/>
            <a:ext cx="5593780" cy="3706540"/>
          </a:xfrm>
          <a:prstGeom prst="rect">
            <a:avLst/>
          </a:prstGeom>
        </p:spPr>
      </p:pic>
      <p:sp>
        <p:nvSpPr>
          <p:cNvPr id="9" name="Okvir za tekst 8">
            <a:extLst>
              <a:ext uri="{FF2B5EF4-FFF2-40B4-BE49-F238E27FC236}">
                <a16:creationId xmlns:a16="http://schemas.microsoft.com/office/drawing/2014/main" xmlns="" id="{4DDBB164-0320-47EC-BBBE-4CCA10C167B4}"/>
              </a:ext>
            </a:extLst>
          </p:cNvPr>
          <p:cNvSpPr txBox="1"/>
          <p:nvPr/>
        </p:nvSpPr>
        <p:spPr>
          <a:xfrm>
            <a:off x="5673834" y="908720"/>
            <a:ext cx="34701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Већ смо учили од чега зависи брзина испаравања.</a:t>
            </a:r>
          </a:p>
          <a:p>
            <a:r>
              <a:rPr lang="sr-Cyrl-RS" sz="2000" dirty="0"/>
              <a:t>* </a:t>
            </a:r>
            <a:r>
              <a:rPr lang="sr-Cyrl-RS" sz="2000" b="1" dirty="0"/>
              <a:t>Да се подсетимо: </a:t>
            </a:r>
            <a:r>
              <a:rPr lang="sr-Cyrl-RS" sz="2000" dirty="0"/>
              <a:t>вода испарава под утицајем топлоте.  </a:t>
            </a:r>
          </a:p>
          <a:p>
            <a:r>
              <a:rPr lang="sr-Cyrl-RS" sz="2000" dirty="0"/>
              <a:t>*Брзина испаравања зависи од слободне површине воде.</a:t>
            </a:r>
            <a:endParaRPr lang="sr-Latn-RS" sz="2000" dirty="0"/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xmlns="" id="{CFEFA82B-E203-406D-A418-EA11DD66BA6D}"/>
              </a:ext>
            </a:extLst>
          </p:cNvPr>
          <p:cNvSpPr txBox="1"/>
          <p:nvPr/>
        </p:nvSpPr>
        <p:spPr>
          <a:xfrm>
            <a:off x="5868144" y="3573016"/>
            <a:ext cx="32449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Тако је и у природи. Под утицајем Сунца, вода испарава и прелази у водену пару од које настају облаци.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41103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Како настаје облак?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r>
              <a:rPr lang="sr-Cyrl-RS" sz="3000" dirty="0"/>
              <a:t>На претходном слајду смо рекли да вода, </a:t>
            </a:r>
            <a:r>
              <a:rPr lang="sr-Latn-RS" sz="3000" dirty="0"/>
              <a:t> </a:t>
            </a:r>
            <a:r>
              <a:rPr lang="sr-Cyrl-RS" sz="3000" dirty="0"/>
              <a:t>под утицајем сунчеве топлоте, испарава. </a:t>
            </a:r>
          </a:p>
          <a:p>
            <a:r>
              <a:rPr lang="sr-Cyrl-RS" sz="3000" dirty="0"/>
              <a:t>Водена пара се подиже у вис и   </a:t>
            </a:r>
            <a:r>
              <a:rPr lang="ru-RU" sz="3000" dirty="0"/>
              <a:t>кондензујући</a:t>
            </a:r>
            <a:r>
              <a:rPr lang="en-US" sz="3000" dirty="0"/>
              <a:t> </a:t>
            </a:r>
            <a:r>
              <a:rPr lang="sr-Cyrl-RS" sz="3000" dirty="0"/>
              <a:t>(хлади)</a:t>
            </a:r>
            <a:r>
              <a:rPr lang="ru-RU" sz="3000" dirty="0"/>
              <a:t> се у атмосфери ствара облаке.</a:t>
            </a:r>
            <a:r>
              <a:rPr lang="en-US" sz="3000" dirty="0"/>
              <a:t> </a:t>
            </a:r>
            <a:endParaRPr lang="sr-Cyrl-RS" sz="3000" dirty="0"/>
          </a:p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A9129E-591E-4592-8DCB-DA6AA6E1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038"/>
            <a:ext cx="2647950" cy="13239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0B9FEFA-F75C-42ED-ADE8-DBE69FCB3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16338"/>
            <a:ext cx="42862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Како настаје киша?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r>
              <a:rPr lang="sr-Cyrl-RS" sz="3000" dirty="0"/>
              <a:t>Киша настаје тако што водена пара наставља да се хлади (прелази из гасовитог у течно или чврсто стање), постаје све тежа и враћа се на земљу у виду капљица кише, снега или леда.</a:t>
            </a:r>
          </a:p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A9129E-591E-4592-8DCB-DA6AA6E1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038"/>
            <a:ext cx="2647950" cy="132397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A848D403-B55F-4890-B5E2-0C25FEBF3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51" y="2278857"/>
            <a:ext cx="7048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КРУЖЕЊЕ ВОДЕ У ПРИРОДИ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AB92E25-7D98-4492-A10B-55767C2EC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1" y="1370013"/>
            <a:ext cx="7792257" cy="43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КРУЖЕЊЕ ВОДЕ У ПРИРОДИ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xmlns="" id="{99E938DD-39A2-4956-A21E-FF0530DFE56E}"/>
              </a:ext>
            </a:extLst>
          </p:cNvPr>
          <p:cNvSpPr txBox="1"/>
          <p:nvPr/>
        </p:nvSpPr>
        <p:spPr>
          <a:xfrm>
            <a:off x="1043608" y="1844824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ПОГЛЕДАЈ ВИДЕО НА СЛЕДЕЋЕМ ЛИНКУ</a:t>
            </a:r>
          </a:p>
          <a:p>
            <a:r>
              <a:rPr lang="sr-Cyrl-RS" sz="2800" dirty="0">
                <a:hlinkClick r:id="rId2"/>
              </a:rPr>
              <a:t>Кружење воде у природи</a:t>
            </a:r>
            <a:endParaRPr lang="sr-Latn-RS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508FADB-BEBC-4EFB-B045-ADB12F161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45" y="2708774"/>
            <a:ext cx="3514575" cy="35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ЗАДАТАК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xmlns="" id="{7FBEC3A1-23C3-4DE9-A022-56DDE48117F9}"/>
              </a:ext>
            </a:extLst>
          </p:cNvPr>
          <p:cNvSpPr txBox="1"/>
          <p:nvPr/>
        </p:nvSpPr>
        <p:spPr>
          <a:xfrm>
            <a:off x="1043608" y="184482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Прецртај слику на бели папир. </a:t>
            </a:r>
          </a:p>
          <a:p>
            <a:r>
              <a:rPr lang="sr-Cyrl-RS" dirty="0"/>
              <a:t>Затим прати упутство на следећем слајду.</a:t>
            </a:r>
            <a:endParaRPr lang="sr-Latn-R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60B6F64-E090-46E4-9105-BD248D2DC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788"/>
            <a:ext cx="7527823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07" y="259556"/>
            <a:ext cx="76962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/>
              <a:t>ЗАДАТАК</a:t>
            </a:r>
            <a:br>
              <a:rPr lang="sr-Cyrl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38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dirty="0"/>
          </a:p>
          <a:p>
            <a:endParaRPr lang="en-US" sz="30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xmlns="" id="{6572634E-3BA6-4445-B1ED-815DF89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ОШ "Краљ Петар II Карађорђевић" Дупало Мирјана   3. разред</a:t>
            </a:r>
            <a:endParaRPr lang="en-US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xmlns="" id="{7FBEC3A1-23C3-4DE9-A022-56DDE48117F9}"/>
              </a:ext>
            </a:extLst>
          </p:cNvPr>
          <p:cNvSpPr txBox="1"/>
          <p:nvPr/>
        </p:nvSpPr>
        <p:spPr>
          <a:xfrm>
            <a:off x="1043608" y="184482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Исеци папир као на датој слици.</a:t>
            </a:r>
          </a:p>
          <a:p>
            <a:r>
              <a:rPr lang="sr-Cyrl-RS" dirty="0"/>
              <a:t>Залепи папир у свеску. </a:t>
            </a:r>
          </a:p>
          <a:p>
            <a:r>
              <a:rPr lang="sr-Cyrl-RS" dirty="0"/>
              <a:t>Испод сваког запиши објашњење. (Као  на слици.)</a:t>
            </a:r>
            <a:endParaRPr lang="sr-Latn-R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4C8D908-EEDF-4672-AEB9-33280166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5" y="609017"/>
            <a:ext cx="7146311" cy="57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Blue-Sea-PowerPoint-Template-27613</Template>
  <TotalTime>370</TotalTime>
  <Words>369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Office</vt:lpstr>
      <vt:lpstr>PowerPoint Presentation</vt:lpstr>
      <vt:lpstr>У ОВОЈ ЛЕКЦИЈИ ЋЕШ ОБНОВИТИ:</vt:lpstr>
      <vt:lpstr>PowerPoint Presentation</vt:lpstr>
      <vt:lpstr>Како настаје облак? </vt:lpstr>
      <vt:lpstr>Како настаје киша? </vt:lpstr>
      <vt:lpstr>КРУЖЕЊЕ ВОДЕ У ПРИРОДИ </vt:lpstr>
      <vt:lpstr>КРУЖЕЊЕ ВОДЕ У ПРИРОДИ </vt:lpstr>
      <vt:lpstr>ЗАДАТАК </vt:lpstr>
      <vt:lpstr>ЗАДАТАК </vt:lpstr>
      <vt:lpstr>ИЗВОР МАТЕРИЈАЛА И ИДЕЈА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mirdz</dc:creator>
  <cp:lastModifiedBy>MAU</cp:lastModifiedBy>
  <cp:revision>21</cp:revision>
  <dcterms:created xsi:type="dcterms:W3CDTF">2020-03-28T11:53:43Z</dcterms:created>
  <dcterms:modified xsi:type="dcterms:W3CDTF">2020-03-29T13:09:34Z</dcterms:modified>
</cp:coreProperties>
</file>